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6A345D-5B2C-4C7D-9AE4-F896751A4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264" y="0"/>
            <a:ext cx="5157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5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28</cp:revision>
  <dcterms:created xsi:type="dcterms:W3CDTF">2020-04-18T07:36:16Z</dcterms:created>
  <dcterms:modified xsi:type="dcterms:W3CDTF">2020-05-13T08:29:31Z</dcterms:modified>
</cp:coreProperties>
</file>